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39.jpg" ContentType="image/jpeg"/>
  <Override PartName="/ppt/media/image40.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291" r:id="rId57"/>
    <p:sldId id="294" r:id="rId58"/>
    <p:sldId id="318" r:id="rId59"/>
    <p:sldId id="319" r:id="rId60"/>
    <p:sldId id="320" r:id="rId61"/>
    <p:sldId id="321" r:id="rId62"/>
    <p:sldId id="312" r:id="rId63"/>
    <p:sldId id="313" r:id="rId64"/>
    <p:sldId id="292" r:id="rId65"/>
    <p:sldId id="293" r:id="rId66"/>
    <p:sldId id="311" r:id="rId67"/>
    <p:sldId id="314" r:id="rId68"/>
    <p:sldId id="315" r:id="rId69"/>
    <p:sldId id="316" r:id="rId70"/>
    <p:sldId id="317" r:id="rId71"/>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291"/>
            <p14:sldId id="294"/>
            <p14:sldId id="318"/>
            <p14:sldId id="319"/>
            <p14:sldId id="320"/>
            <p14:sldId id="321"/>
            <p14:sldId id="312"/>
            <p14:sldId id="313"/>
            <p14:sldId id="292"/>
            <p14:sldId id="293"/>
            <p14:sldId id="311"/>
            <p14:sldId id="314"/>
            <p14:sldId id="315"/>
            <p14:sldId id="316"/>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64" y="1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5/8/2025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70</a:t>
            </a:fld>
            <a:endParaRPr lang="en-US"/>
          </a:p>
        </p:txBody>
      </p:sp>
    </p:spTree>
    <p:extLst>
      <p:ext uri="{BB962C8B-B14F-4D97-AF65-F5344CB8AC3E}">
        <p14:creationId xmlns:p14="http://schemas.microsoft.com/office/powerpoint/2010/main" val="337454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5/8/2025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4802</TotalTime>
  <Words>4769</Words>
  <Application>Microsoft Office PowerPoint</Application>
  <PresentationFormat>Custom</PresentationFormat>
  <Paragraphs>783</Paragraphs>
  <Slides>70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GitLab</vt:lpstr>
      <vt:lpstr>GitLab Architecture</vt:lpstr>
      <vt:lpstr>GitLab role</vt:lpstr>
      <vt:lpstr>GitLab Architecture</vt:lpstr>
      <vt:lpstr>gitlab-ci</vt:lpstr>
      <vt:lpstr>Gitlab Runner</vt:lpstr>
      <vt:lpstr>CI/CD</vt:lpstr>
      <vt:lpstr>CI/CD</vt:lpstr>
      <vt:lpstr>CI/CD</vt:lpstr>
      <vt:lpstr>CI/CD</vt:lpstr>
      <vt:lpstr>Ansible</vt:lpstr>
      <vt:lpstr>Ansible</vt:lpstr>
      <vt:lpstr>Ansible</vt:lpstr>
      <vt:lpstr>Ansible  Comparison </vt:lpstr>
      <vt:lpstr>Why Ansible Need?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37</cp:revision>
  <dcterms:created xsi:type="dcterms:W3CDTF">2025-01-27T00:28:04Z</dcterms:created>
  <dcterms:modified xsi:type="dcterms:W3CDTF">2025-05-09T11:05:02Z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